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5" r:id="rId5"/>
    <p:sldId id="259" r:id="rId6"/>
    <p:sldId id="264" r:id="rId7"/>
    <p:sldId id="262" r:id="rId8"/>
    <p:sldId id="261" r:id="rId9"/>
    <p:sldId id="260" r:id="rId10"/>
    <p:sldId id="266" r:id="rId11"/>
    <p:sldId id="263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13"/>
    <p:restoredTop sz="94673"/>
  </p:normalViewPr>
  <p:slideViewPr>
    <p:cSldViewPr snapToGrid="0" snapToObjects="1">
      <p:cViewPr varScale="1">
        <p:scale>
          <a:sx n="115" d="100"/>
          <a:sy n="115" d="100"/>
        </p:scale>
        <p:origin x="93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D8697-4433-314E-944C-1841FAFEA991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785908-1105-E742-90BA-EB0322EF6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918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a variety of reasons, Wyoming is a unique place to raise money for a campaign. </a:t>
            </a:r>
          </a:p>
          <a:p>
            <a:r>
              <a:rPr lang="en-US" dirty="0"/>
              <a:t>And I do want to give a disclaimer that depending on if you are running for a local, state or federal office – your fundraising opportunities and challenges will be different.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785908-1105-E742-90BA-EB0322EF6D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671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 takes 7 hits to sink a message. And achieving those 7 hits without paid media or digital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785908-1105-E742-90BA-EB0322EF6D9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484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10/13/21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10/13/21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os.wyo.gov/Elections/Docs/2020/2020_Campaign_Guide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60A1C-CD74-AE4F-AA7E-172ED2903C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9333" y="3336883"/>
            <a:ext cx="8713333" cy="2098226"/>
          </a:xfrm>
        </p:spPr>
        <p:txBody>
          <a:bodyPr/>
          <a:lstStyle/>
          <a:p>
            <a:r>
              <a:rPr lang="en-US" sz="6000" b="1" dirty="0"/>
              <a:t>CAMPAIGN FUNDRAISING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1ED5029-C985-4447-B8B3-4D06DAA479D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446" t="20719" r="6885" b="22139"/>
          <a:stretch/>
        </p:blipFill>
        <p:spPr>
          <a:xfrm>
            <a:off x="3945108" y="1523097"/>
            <a:ext cx="4301784" cy="2647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8638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67622-1F68-E847-B5D5-57C97ACB4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FOLLOW UP &amp; THANK YOU’S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7E7E0-D885-D447-882B-BB9A0B5EB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Follow-up letters with phone calls</a:t>
            </a:r>
          </a:p>
          <a:p>
            <a:r>
              <a:rPr lang="en-US" dirty="0"/>
              <a:t>Follow-up with primary election donors for general election donation</a:t>
            </a:r>
          </a:p>
          <a:p>
            <a:r>
              <a:rPr lang="en-US" dirty="0"/>
              <a:t>Thank </a:t>
            </a:r>
            <a:r>
              <a:rPr lang="en-US" dirty="0" err="1"/>
              <a:t>You’s</a:t>
            </a:r>
            <a:r>
              <a:rPr lang="en-US" dirty="0"/>
              <a:t> for all donations &amp; event hosts</a:t>
            </a:r>
          </a:p>
          <a:p>
            <a:r>
              <a:rPr lang="en-US" dirty="0"/>
              <a:t>Continue non-fundraising communications &amp; outreach</a:t>
            </a:r>
          </a:p>
          <a:p>
            <a:r>
              <a:rPr lang="en-US" dirty="0"/>
              <a:t>Cultivating donors never stops!</a:t>
            </a:r>
          </a:p>
        </p:txBody>
      </p:sp>
    </p:spTree>
    <p:extLst>
      <p:ext uri="{BB962C8B-B14F-4D97-AF65-F5344CB8AC3E}">
        <p14:creationId xmlns:p14="http://schemas.microsoft.com/office/powerpoint/2010/main" val="1699721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9D19E-5832-CD46-9502-D67776653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LEAVE NO STONE UNTURNED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0A2990-2072-AF43-8859-2E3FAA4CE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Dialing for dollars/Call Time</a:t>
            </a:r>
          </a:p>
          <a:p>
            <a:r>
              <a:rPr lang="en-US" dirty="0"/>
              <a:t>Connecting with organizations &amp; industries you support</a:t>
            </a:r>
          </a:p>
          <a:p>
            <a:r>
              <a:rPr lang="en-US" dirty="0"/>
              <a:t>Groups supporting candidates, like Cowgirl Fund Run</a:t>
            </a:r>
          </a:p>
          <a:p>
            <a:r>
              <a:rPr lang="en-US" dirty="0"/>
              <a:t>Ask friends &amp; supporters to introduce you to potential donors</a:t>
            </a:r>
          </a:p>
          <a:p>
            <a:r>
              <a:rPr lang="en-US" dirty="0"/>
              <a:t>MAKE THE ASK!</a:t>
            </a:r>
          </a:p>
        </p:txBody>
      </p:sp>
    </p:spTree>
    <p:extLst>
      <p:ext uri="{BB962C8B-B14F-4D97-AF65-F5344CB8AC3E}">
        <p14:creationId xmlns:p14="http://schemas.microsoft.com/office/powerpoint/2010/main" val="3979990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2C14D-15F4-AC48-9458-98AFC886E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269273"/>
            <a:ext cx="9601200" cy="148590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086528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0563A-C493-064E-879F-36F3A22A3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IT’S IMPORTANT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CC2B2-96D3-EF40-AAB3-84EBFC9A3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Campaigns are expensive</a:t>
            </a:r>
          </a:p>
          <a:p>
            <a:r>
              <a:rPr lang="en-US" sz="2200" dirty="0"/>
              <a:t>Direct mail pieces + radio, TV and digital MOVE NUMBERS!</a:t>
            </a:r>
          </a:p>
          <a:p>
            <a:r>
              <a:rPr lang="en-US" sz="2200" dirty="0"/>
              <a:t>Build a war chest</a:t>
            </a:r>
          </a:p>
          <a:p>
            <a:pPr lvl="1"/>
            <a:r>
              <a:rPr lang="en-US" sz="2200" dirty="0"/>
              <a:t>Money</a:t>
            </a:r>
          </a:p>
          <a:p>
            <a:pPr lvl="1"/>
            <a:r>
              <a:rPr lang="en-US" sz="2200" dirty="0"/>
              <a:t>Public supporters</a:t>
            </a:r>
          </a:p>
          <a:p>
            <a:pPr lvl="1"/>
            <a:r>
              <a:rPr lang="en-US" sz="2200" dirty="0"/>
              <a:t>Volunteers</a:t>
            </a:r>
          </a:p>
          <a:p>
            <a:pPr lvl="1"/>
            <a:r>
              <a:rPr lang="en-US" sz="2200" dirty="0"/>
              <a:t>Social media + email addresses</a:t>
            </a:r>
          </a:p>
        </p:txBody>
      </p:sp>
    </p:spTree>
    <p:extLst>
      <p:ext uri="{BB962C8B-B14F-4D97-AF65-F5344CB8AC3E}">
        <p14:creationId xmlns:p14="http://schemas.microsoft.com/office/powerpoint/2010/main" val="1875823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978F2-D900-CC4F-988D-61D18BE1C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IT’S </a:t>
            </a:r>
            <a:r>
              <a:rPr lang="en-US"/>
              <a:t>TOUGH SOMETIMES </a:t>
            </a:r>
            <a:r>
              <a:rPr lang="en-US" dirty="0"/>
              <a:t>…</a:t>
            </a:r>
            <a:br>
              <a:rPr lang="en-US" dirty="0"/>
            </a:br>
            <a:r>
              <a:rPr lang="en-US" sz="4000" dirty="0"/>
              <a:t>but what to remember!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133DDC-81B4-1D48-8C8F-B66170AD1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96583"/>
            <a:ext cx="9601200" cy="3581400"/>
          </a:xfrm>
        </p:spPr>
        <p:txBody>
          <a:bodyPr/>
          <a:lstStyle/>
          <a:p>
            <a:r>
              <a:rPr lang="en-US" dirty="0"/>
              <a:t>Asking for money is tough.</a:t>
            </a:r>
          </a:p>
          <a:p>
            <a:r>
              <a:rPr lang="en-US" dirty="0"/>
              <a:t>And you have to ASK, ASK, ASK … and ASK again!</a:t>
            </a:r>
          </a:p>
          <a:p>
            <a:r>
              <a:rPr lang="en-US" dirty="0"/>
              <a:t>Donors are used to being asked.</a:t>
            </a:r>
          </a:p>
          <a:p>
            <a:r>
              <a:rPr lang="en-US" dirty="0"/>
              <a:t>Small to big donations = Buy-in from voters &amp; potential volunteers!</a:t>
            </a:r>
          </a:p>
          <a:p>
            <a:r>
              <a:rPr lang="en-US" dirty="0"/>
              <a:t>People want to help!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583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38160-9B24-D342-832F-523DF3BC2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ORGANIZED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0EC5C-3712-E447-B4EA-C326965F5A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10215"/>
            <a:ext cx="9813073" cy="436198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Develop a Campaign Budget </a:t>
            </a:r>
          </a:p>
          <a:p>
            <a:r>
              <a:rPr lang="en-US" dirty="0"/>
              <a:t>Campaign Fundraising Plan + Calendar (events, goals, reporting deadlines, etc.)</a:t>
            </a:r>
          </a:p>
          <a:p>
            <a:r>
              <a:rPr lang="en-US" dirty="0"/>
              <a:t>Set-up a Finance Committee </a:t>
            </a:r>
          </a:p>
          <a:p>
            <a:r>
              <a:rPr lang="en-US" dirty="0"/>
              <a:t>Lists, lists, lists</a:t>
            </a:r>
          </a:p>
          <a:p>
            <a:pPr lvl="1"/>
            <a:r>
              <a:rPr lang="en-US" dirty="0"/>
              <a:t>Friends, Family &amp; Neighbors</a:t>
            </a:r>
          </a:p>
          <a:p>
            <a:pPr lvl="1"/>
            <a:r>
              <a:rPr lang="en-US" dirty="0"/>
              <a:t>Community &amp; Business Leaders</a:t>
            </a:r>
          </a:p>
          <a:p>
            <a:pPr lvl="1"/>
            <a:r>
              <a:rPr lang="en-US" dirty="0"/>
              <a:t>Previous donors to yours and other races</a:t>
            </a:r>
          </a:p>
          <a:p>
            <a:r>
              <a:rPr lang="en-US" dirty="0"/>
              <a:t>Cultivating relationships with potential donors</a:t>
            </a:r>
          </a:p>
          <a:p>
            <a:r>
              <a:rPr lang="en-US" dirty="0"/>
              <a:t>Develop &amp; practice your ask!</a:t>
            </a:r>
          </a:p>
          <a:p>
            <a:pPr lvl="1"/>
            <a:r>
              <a:rPr lang="en-US" dirty="0"/>
              <a:t>Look for opportunities to customize your ask to your audience </a:t>
            </a:r>
          </a:p>
          <a:p>
            <a:r>
              <a:rPr lang="en-US" dirty="0"/>
              <a:t>Fundraising Materials – Make it as Easy As Possible for Donors!</a:t>
            </a:r>
          </a:p>
          <a:p>
            <a:pPr lvl="1"/>
            <a:r>
              <a:rPr lang="en-US" dirty="0"/>
              <a:t>Fundraising form</a:t>
            </a:r>
          </a:p>
          <a:p>
            <a:pPr lvl="1"/>
            <a:r>
              <a:rPr lang="en-US" dirty="0"/>
              <a:t>Online option</a:t>
            </a:r>
          </a:p>
          <a:p>
            <a:pPr lvl="1"/>
            <a:r>
              <a:rPr lang="en-US" dirty="0"/>
              <a:t>Return envelope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760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E5BA9-7A04-3B48-BA7A-846637F25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3282695" cy="1485900"/>
          </a:xfrm>
        </p:spPr>
        <p:txBody>
          <a:bodyPr>
            <a:normAutofit/>
          </a:bodyPr>
          <a:lstStyle/>
          <a:p>
            <a:r>
              <a:rPr lang="en-US" dirty="0"/>
              <a:t>KNOW THE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FA2BF-FB06-5747-A7BC-4051687F5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3282694" cy="3581400"/>
          </a:xfrm>
        </p:spPr>
        <p:txBody>
          <a:bodyPr>
            <a:normAutofit/>
          </a:bodyPr>
          <a:lstStyle/>
          <a:p>
            <a:r>
              <a:rPr lang="en-US" dirty="0"/>
              <a:t>Resources from Wyoming Secretary of State’s Office (page 9)</a:t>
            </a:r>
          </a:p>
          <a:p>
            <a:pPr lvl="1"/>
            <a:r>
              <a:rPr lang="en-US" dirty="0">
                <a:hlinkClick r:id="rId2"/>
              </a:rPr>
              <a:t>https://sos.wyo.gov/Elections/Docs/2020/2020_Campaign_Guide.pdf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NOTE, 2022 guide will be available after the 2022 legislative session. </a:t>
            </a:r>
          </a:p>
          <a:p>
            <a:pPr marL="530352" lvl="1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05D743-530B-6448-9F07-BA54D02C77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3011" y="181350"/>
            <a:ext cx="5975673" cy="6495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234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0F764-A785-6E4F-9490-DD4F4275B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FAMILY, FRIENDS &amp; NEIGHBORS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F6171-3569-4F47-938A-346F76D327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Start with low-hanging fruit: Family, Friends &amp; Neighbors</a:t>
            </a:r>
          </a:p>
          <a:p>
            <a:r>
              <a:rPr lang="en-US" dirty="0"/>
              <a:t>Sit down &amp; make a list</a:t>
            </a:r>
          </a:p>
          <a:p>
            <a:r>
              <a:rPr lang="en-US" dirty="0"/>
              <a:t>Send a letter or email</a:t>
            </a:r>
          </a:p>
          <a:p>
            <a:pPr lvl="1"/>
            <a:r>
              <a:rPr lang="en-US" dirty="0"/>
              <a:t>Dear Name</a:t>
            </a:r>
          </a:p>
          <a:p>
            <a:pPr lvl="1"/>
            <a:r>
              <a:rPr lang="en-US" b="1" dirty="0"/>
              <a:t>Ask for a specific amount</a:t>
            </a:r>
          </a:p>
          <a:p>
            <a:pPr lvl="1"/>
            <a:r>
              <a:rPr lang="en-US" dirty="0"/>
              <a:t>Add a short, personal note to printed letter</a:t>
            </a:r>
          </a:p>
          <a:p>
            <a:r>
              <a:rPr lang="en-US" dirty="0"/>
              <a:t>Include a return envelope with a stamp</a:t>
            </a:r>
          </a:p>
          <a:p>
            <a:r>
              <a:rPr lang="en-US" dirty="0"/>
              <a:t>Follow up two weeks after mail drops with phone call</a:t>
            </a:r>
          </a:p>
          <a:p>
            <a:r>
              <a:rPr lang="en-US" dirty="0"/>
              <a:t>… But what if my network has limited resources??</a:t>
            </a:r>
          </a:p>
        </p:txBody>
      </p:sp>
    </p:spTree>
    <p:extLst>
      <p:ext uri="{BB962C8B-B14F-4D97-AF65-F5344CB8AC3E}">
        <p14:creationId xmlns:p14="http://schemas.microsoft.com/office/powerpoint/2010/main" val="4009013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F4EFF-E2CF-004D-B4E0-E1A88F6BE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FUNDRAISING THROUGH THE MAIL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05D15-B549-F245-909F-530AAB5199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29875"/>
            <a:ext cx="9601200" cy="417241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Build a list</a:t>
            </a:r>
          </a:p>
          <a:p>
            <a:pPr lvl="1"/>
            <a:r>
              <a:rPr lang="en-US" dirty="0"/>
              <a:t>Source from other candidates</a:t>
            </a:r>
          </a:p>
          <a:p>
            <a:pPr lvl="1"/>
            <a:r>
              <a:rPr lang="en-US" dirty="0"/>
              <a:t>Local parties</a:t>
            </a:r>
          </a:p>
          <a:p>
            <a:pPr lvl="1"/>
            <a:r>
              <a:rPr lang="en-US" dirty="0"/>
              <a:t>Comb through FEC reports</a:t>
            </a:r>
          </a:p>
          <a:p>
            <a:r>
              <a:rPr lang="en-US" dirty="0"/>
              <a:t>List rentals</a:t>
            </a:r>
          </a:p>
          <a:p>
            <a:pPr lvl="1"/>
            <a:r>
              <a:rPr lang="en-US" dirty="0"/>
              <a:t>Statewide races</a:t>
            </a:r>
          </a:p>
          <a:p>
            <a:r>
              <a:rPr lang="en-US" dirty="0"/>
              <a:t>Content</a:t>
            </a:r>
          </a:p>
          <a:p>
            <a:pPr lvl="1"/>
            <a:r>
              <a:rPr lang="en-US" dirty="0"/>
              <a:t>Bold key points</a:t>
            </a:r>
          </a:p>
          <a:p>
            <a:pPr lvl="1"/>
            <a:r>
              <a:rPr lang="en-US" dirty="0"/>
              <a:t>Break up paragraphs into short graphs</a:t>
            </a:r>
          </a:p>
          <a:p>
            <a:pPr lvl="1"/>
            <a:r>
              <a:rPr lang="en-US" dirty="0"/>
              <a:t>Be specific about your vision &amp; what you want to accomplish</a:t>
            </a:r>
          </a:p>
          <a:p>
            <a:pPr lvl="1"/>
            <a:r>
              <a:rPr lang="en-US" dirty="0"/>
              <a:t>Ask for a specific amount</a:t>
            </a:r>
          </a:p>
          <a:p>
            <a:pPr lvl="1"/>
            <a:r>
              <a:rPr lang="en-US" dirty="0"/>
              <a:t>Include where to send donations &amp; if donating online is an option</a:t>
            </a:r>
          </a:p>
          <a:p>
            <a:pPr lvl="1"/>
            <a:r>
              <a:rPr lang="en-US" dirty="0"/>
              <a:t>Create urgency (fundraising deadline, # days until election, day after debate, etc.)</a:t>
            </a:r>
          </a:p>
        </p:txBody>
      </p:sp>
    </p:spTree>
    <p:extLst>
      <p:ext uri="{BB962C8B-B14F-4D97-AF65-F5344CB8AC3E}">
        <p14:creationId xmlns:p14="http://schemas.microsoft.com/office/powerpoint/2010/main" val="501543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D2DC1-CAF1-0D41-A454-88AF07AB3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A3BAF-2CA7-3243-B547-530F7B3E9E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Ask family &amp; friends to host small &amp; big dollar donor events</a:t>
            </a:r>
          </a:p>
          <a:p>
            <a:r>
              <a:rPr lang="en-US" dirty="0"/>
              <a:t>Host Committees</a:t>
            </a:r>
          </a:p>
          <a:p>
            <a:pPr lvl="1"/>
            <a:r>
              <a:rPr lang="en-US" dirty="0"/>
              <a:t>Hosts commit to raising or donating a certain amount of money </a:t>
            </a:r>
          </a:p>
          <a:p>
            <a:r>
              <a:rPr lang="en-US" dirty="0"/>
              <a:t>Aim for donated space, food and beverage – keep overhead low!</a:t>
            </a:r>
          </a:p>
          <a:p>
            <a:r>
              <a:rPr lang="en-US" dirty="0"/>
              <a:t>Signature Campaign Events</a:t>
            </a:r>
          </a:p>
          <a:p>
            <a:pPr lvl="1"/>
            <a:r>
              <a:rPr lang="en-US" dirty="0"/>
              <a:t>Ice cream socials</a:t>
            </a:r>
          </a:p>
          <a:p>
            <a:pPr lvl="1"/>
            <a:r>
              <a:rPr lang="en-US" dirty="0" err="1"/>
              <a:t>Equalitea</a:t>
            </a:r>
            <a:endParaRPr lang="en-US" dirty="0"/>
          </a:p>
          <a:p>
            <a:pPr lvl="1"/>
            <a:r>
              <a:rPr lang="en-US" dirty="0"/>
              <a:t>Picnics in the Park</a:t>
            </a:r>
          </a:p>
          <a:p>
            <a:r>
              <a:rPr lang="en-US" dirty="0"/>
              <a:t>Square reader or device to accept credit card donation</a:t>
            </a:r>
          </a:p>
          <a:p>
            <a:r>
              <a:rPr lang="en-US" dirty="0"/>
              <a:t>Donation envelopes available</a:t>
            </a:r>
          </a:p>
        </p:txBody>
      </p:sp>
    </p:spTree>
    <p:extLst>
      <p:ext uri="{BB962C8B-B14F-4D97-AF65-F5344CB8AC3E}">
        <p14:creationId xmlns:p14="http://schemas.microsoft.com/office/powerpoint/2010/main" val="2037694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0985C-8E86-D247-A1B6-DEA2561DB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FUNDRAISING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13A7B-E9E8-8744-9046-CC5FC60CDF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DONATE Button on the top of the website!</a:t>
            </a:r>
          </a:p>
          <a:p>
            <a:pPr lvl="1"/>
            <a:r>
              <a:rPr lang="en-US" dirty="0"/>
              <a:t>And on EVERY digital communication you send + Email Signature</a:t>
            </a:r>
          </a:p>
          <a:p>
            <a:r>
              <a:rPr lang="en-US" dirty="0"/>
              <a:t>Online Donation Platform</a:t>
            </a:r>
          </a:p>
          <a:p>
            <a:pPr lvl="1"/>
            <a:r>
              <a:rPr lang="en-US" dirty="0"/>
              <a:t>PayPal, Square, </a:t>
            </a:r>
            <a:r>
              <a:rPr lang="en-US" dirty="0" err="1"/>
              <a:t>Anedot</a:t>
            </a:r>
            <a:r>
              <a:rPr lang="en-US" dirty="0"/>
              <a:t>, </a:t>
            </a:r>
            <a:r>
              <a:rPr lang="en-US" dirty="0" err="1"/>
              <a:t>ActBlue</a:t>
            </a:r>
            <a:r>
              <a:rPr lang="en-US" dirty="0"/>
              <a:t>, </a:t>
            </a:r>
            <a:r>
              <a:rPr lang="en-US" dirty="0" err="1"/>
              <a:t>WinRed</a:t>
            </a:r>
            <a:r>
              <a:rPr lang="en-US" dirty="0"/>
              <a:t>, </a:t>
            </a:r>
            <a:r>
              <a:rPr lang="en-US" dirty="0" err="1"/>
              <a:t>RallyPay</a:t>
            </a:r>
            <a:r>
              <a:rPr lang="en-US" dirty="0"/>
              <a:t>, etc.</a:t>
            </a:r>
          </a:p>
          <a:p>
            <a:pPr lvl="1"/>
            <a:r>
              <a:rPr lang="en-US" dirty="0"/>
              <a:t>Option for recurring donations</a:t>
            </a:r>
          </a:p>
          <a:p>
            <a:pPr lvl="1"/>
            <a:r>
              <a:rPr lang="en-US" dirty="0"/>
              <a:t>Include limits and disclaimers</a:t>
            </a:r>
          </a:p>
          <a:p>
            <a:r>
              <a:rPr lang="en-US" dirty="0"/>
              <a:t>Social Media</a:t>
            </a:r>
          </a:p>
          <a:p>
            <a:pPr lvl="1"/>
            <a:r>
              <a:rPr lang="en-US" dirty="0"/>
              <a:t>Surveys &amp; Petitions</a:t>
            </a:r>
          </a:p>
          <a:p>
            <a:pPr lvl="1"/>
            <a:r>
              <a:rPr lang="en-US" dirty="0"/>
              <a:t>Facebook Events</a:t>
            </a:r>
          </a:p>
          <a:p>
            <a:pPr lvl="1"/>
            <a:r>
              <a:rPr lang="en-US" dirty="0"/>
              <a:t>Create urgency (fundraising deadline, # days until election, day after debate, etc.)</a:t>
            </a:r>
          </a:p>
          <a:p>
            <a:r>
              <a:rPr lang="en-US" dirty="0"/>
              <a:t>Zoom Fundraisers/Roundtables</a:t>
            </a:r>
          </a:p>
        </p:txBody>
      </p:sp>
    </p:spTree>
    <p:extLst>
      <p:ext uri="{BB962C8B-B14F-4D97-AF65-F5344CB8AC3E}">
        <p14:creationId xmlns:p14="http://schemas.microsoft.com/office/powerpoint/2010/main" val="245523456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1464</TotalTime>
  <Words>636</Words>
  <Application>Microsoft Office PowerPoint</Application>
  <PresentationFormat>Widescreen</PresentationFormat>
  <Paragraphs>96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Crop</vt:lpstr>
      <vt:lpstr>CAMPAIGN FUNDRAISING</vt:lpstr>
      <vt:lpstr>WHY IT’S IMPORTANT</vt:lpstr>
      <vt:lpstr>WHY IT’S TOUGH SOMETIMES … but what to remember!</vt:lpstr>
      <vt:lpstr>GET ORGANIZED</vt:lpstr>
      <vt:lpstr>KNOW THE RULES</vt:lpstr>
      <vt:lpstr>FAMILY, FRIENDS &amp; NEIGHBORS</vt:lpstr>
      <vt:lpstr>FUNDRAISING THROUGH THE MAIL</vt:lpstr>
      <vt:lpstr>EVENTS</vt:lpstr>
      <vt:lpstr>DIGITAL FUNDRAISING</vt:lpstr>
      <vt:lpstr>FOLLOW UP &amp; THANK YOU’S</vt:lpstr>
      <vt:lpstr>LEAVE NO STONE UNTURNED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CAMPAIGN FUNDRAISING</dc:title>
  <dc:creator>Kristin Walker</dc:creator>
  <cp:lastModifiedBy>Walker, Kristin (Lummis)</cp:lastModifiedBy>
  <cp:revision>14</cp:revision>
  <dcterms:created xsi:type="dcterms:W3CDTF">2020-07-25T01:17:53Z</dcterms:created>
  <dcterms:modified xsi:type="dcterms:W3CDTF">2021-10-14T03:59:06Z</dcterms:modified>
</cp:coreProperties>
</file>